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60" r:id="rId4"/>
    <p:sldId id="264" r:id="rId5"/>
    <p:sldId id="265" r:id="rId6"/>
    <p:sldId id="257" r:id="rId7"/>
    <p:sldId id="261" r:id="rId8"/>
    <p:sldId id="268" r:id="rId9"/>
    <p:sldId id="266" r:id="rId10"/>
    <p:sldId id="267" r:id="rId11"/>
    <p:sldId id="270" r:id="rId12"/>
    <p:sldId id="271" r:id="rId13"/>
    <p:sldId id="272" r:id="rId14"/>
    <p:sldId id="273" r:id="rId15"/>
    <p:sldId id="27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99"/>
  </p:normalViewPr>
  <p:slideViewPr>
    <p:cSldViewPr snapToGrid="0" snapToObjects="1">
      <p:cViewPr varScale="1">
        <p:scale>
          <a:sx n="106" d="100"/>
          <a:sy n="10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BEC1C8-0F9D-2749-92BD-933DC0CD1A27}" type="datetimeFigureOut">
              <a:rPr lang="en-US" smtClean="0"/>
              <a:t>4/6/17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5987FE-EC63-1540-AE17-0AF3F6BAC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083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5202238"/>
            <a:ext cx="9144000" cy="1655762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4/6/17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906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4/6/17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4/6/17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164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4/6/17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83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4/6/17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94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4/6/17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5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4/6/17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73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4/6/17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39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4/6/17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60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4/6/17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150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4/6/17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70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alphaModFix amt="67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89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6042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FE631-D1DE-CA43-90A0-C7E80C2FC209}" type="datetimeFigureOut">
              <a:rPr lang="en-US" smtClean="0"/>
              <a:t>4/6/17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165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4">
              <a:lumMod val="60000"/>
              <a:lumOff val="4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ryptolingus.net/" TargetMode="External"/><Relationship Id="rId4" Type="http://schemas.openxmlformats.org/officeDocument/2006/relationships/hyperlink" Target="https://www.stackattack.net/blog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witter.com/hermit_hack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OSINT: DNS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Module Type: Basic Method</a:t>
            </a:r>
          </a:p>
          <a:p>
            <a:r>
              <a:rPr lang="en-US" dirty="0"/>
              <a:t>Module Number: </a:t>
            </a:r>
            <a:r>
              <a:rPr lang="en-US" dirty="0" smtClean="0"/>
              <a:t>0x06</a:t>
            </a:r>
            <a:endParaRPr lang="en-US" dirty="0"/>
          </a:p>
          <a:p>
            <a:r>
              <a:rPr lang="en-US" dirty="0"/>
              <a:t>Last Updated: </a:t>
            </a:r>
            <a:r>
              <a:rPr lang="en-US" dirty="0" smtClean="0"/>
              <a:t>2017-03-28</a:t>
            </a:r>
            <a:endParaRPr lang="en-US" dirty="0"/>
          </a:p>
          <a:p>
            <a:r>
              <a:rPr lang="en-US" dirty="0"/>
              <a:t>Author: Hermit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28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is OSINT?</a:t>
            </a:r>
          </a:p>
          <a:p>
            <a:r>
              <a:rPr lang="en-US" dirty="0" smtClean="0"/>
              <a:t>What is DNS?</a:t>
            </a:r>
          </a:p>
          <a:p>
            <a:r>
              <a:rPr lang="en-US" dirty="0" smtClean="0"/>
              <a:t>What Can We Learn From DNS?</a:t>
            </a:r>
          </a:p>
          <a:p>
            <a:r>
              <a:rPr lang="en-US" dirty="0" smtClean="0"/>
              <a:t>Zone Transfers</a:t>
            </a:r>
          </a:p>
          <a:p>
            <a:r>
              <a:rPr lang="en-US" dirty="0" smtClean="0"/>
              <a:t>Mail Server Enumeration</a:t>
            </a:r>
          </a:p>
          <a:p>
            <a:r>
              <a:rPr lang="en-US" dirty="0" smtClean="0"/>
              <a:t>Points of Contact</a:t>
            </a:r>
          </a:p>
          <a:p>
            <a:r>
              <a:rPr lang="en-US" dirty="0" smtClean="0"/>
              <a:t>Subnets</a:t>
            </a:r>
          </a:p>
          <a:p>
            <a:r>
              <a:rPr lang="en-US" dirty="0" smtClean="0"/>
              <a:t>Third Party Providers</a:t>
            </a:r>
          </a:p>
          <a:p>
            <a:r>
              <a:rPr lang="en-US" dirty="0" smtClean="0"/>
              <a:t>Security Posture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71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OSINT?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r>
              <a:rPr lang="en-US" dirty="0" smtClean="0"/>
              <a:t>Open Source Intelligence = OSINT</a:t>
            </a:r>
          </a:p>
          <a:p>
            <a:endParaRPr lang="en-US" dirty="0"/>
          </a:p>
          <a:p>
            <a:r>
              <a:rPr lang="en-US" dirty="0" smtClean="0"/>
              <a:t>Information from public sources</a:t>
            </a:r>
          </a:p>
          <a:p>
            <a:r>
              <a:rPr lang="en-US" dirty="0" smtClean="0"/>
              <a:t>Often involves directly connecting to a target</a:t>
            </a:r>
          </a:p>
          <a:p>
            <a:r>
              <a:rPr lang="en-US" dirty="0" smtClean="0"/>
              <a:t>Analysis of publicly available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52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DNS?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r>
              <a:rPr lang="en-US" dirty="0" smtClean="0"/>
              <a:t>Domain Name System = DNS</a:t>
            </a:r>
          </a:p>
          <a:p>
            <a:endParaRPr lang="en-US" dirty="0"/>
          </a:p>
          <a:p>
            <a:r>
              <a:rPr lang="en-US" dirty="0" smtClean="0"/>
              <a:t>Simple lookup mechanism for public records</a:t>
            </a:r>
          </a:p>
          <a:p>
            <a:r>
              <a:rPr lang="en-US" dirty="0" smtClean="0"/>
              <a:t>Commonly, a human-memorable name to an IP address</a:t>
            </a:r>
          </a:p>
          <a:p>
            <a:r>
              <a:rPr lang="en-US" dirty="0" smtClean="0"/>
              <a:t>Both generic (TXT) and specific (MX, A, NS, SOA) records</a:t>
            </a:r>
          </a:p>
          <a:p>
            <a:r>
              <a:rPr lang="en-US" dirty="0" smtClean="0"/>
              <a:t>Both IPv4 (A) and IPv6 (AAAA) records</a:t>
            </a:r>
          </a:p>
          <a:p>
            <a:r>
              <a:rPr lang="en-US" dirty="0" smtClean="0"/>
              <a:t>Hierarchical system in a tree structure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65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DNS Record Types?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987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A = Address mapping (name -&gt; IPv4)</a:t>
            </a:r>
          </a:p>
          <a:p>
            <a:r>
              <a:rPr lang="en-US" dirty="0" smtClean="0"/>
              <a:t>AAAA = Address mapping (name -&gt; IPv6)</a:t>
            </a:r>
          </a:p>
          <a:p>
            <a:r>
              <a:rPr lang="en-US" dirty="0" smtClean="0"/>
              <a:t>CNAME = Canonical Name (alias)</a:t>
            </a:r>
          </a:p>
          <a:p>
            <a:r>
              <a:rPr lang="en-US" dirty="0" smtClean="0"/>
              <a:t>DNAME = Subtree lookup</a:t>
            </a:r>
          </a:p>
          <a:p>
            <a:r>
              <a:rPr lang="en-US" dirty="0" smtClean="0"/>
              <a:t>MX = Mail server</a:t>
            </a:r>
          </a:p>
          <a:p>
            <a:r>
              <a:rPr lang="en-US" dirty="0" smtClean="0"/>
              <a:t>NS = Name server (DNS resolution)</a:t>
            </a:r>
          </a:p>
          <a:p>
            <a:r>
              <a:rPr lang="en-US" dirty="0" smtClean="0"/>
              <a:t>SOA = Start of Authority (top level domain information)</a:t>
            </a:r>
          </a:p>
          <a:p>
            <a:r>
              <a:rPr lang="en-US" dirty="0" smtClean="0"/>
              <a:t>SRV = Generic service record (e.g. instead of MX)</a:t>
            </a:r>
          </a:p>
          <a:p>
            <a:r>
              <a:rPr lang="en-US" dirty="0" smtClean="0"/>
              <a:t>TXT = Generic text record (e.g. SPF, DKIM, DMARC,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r>
              <a:rPr lang="en-US" dirty="0" smtClean="0"/>
              <a:t>HINFO = Host information (CPU, OS, etc.), but not commonly available</a:t>
            </a:r>
          </a:p>
          <a:p>
            <a:r>
              <a:rPr lang="en-US" dirty="0" smtClean="0"/>
              <a:t>CAA = CA Authorization (CAs for a domain)</a:t>
            </a:r>
          </a:p>
          <a:p>
            <a:r>
              <a:rPr lang="en-US" dirty="0" smtClean="0"/>
              <a:t>IPSECKEY = An </a:t>
            </a:r>
            <a:r>
              <a:rPr lang="en-US" dirty="0" err="1" smtClean="0"/>
              <a:t>IPSec</a:t>
            </a:r>
            <a:r>
              <a:rPr lang="en-US" dirty="0" smtClean="0"/>
              <a:t> key </a:t>
            </a:r>
            <a:r>
              <a:rPr lang="en-US" dirty="0" smtClean="0">
                <a:sym typeface="Wingdings"/>
              </a:rPr>
              <a:t></a:t>
            </a:r>
          </a:p>
          <a:p>
            <a:r>
              <a:rPr lang="en-US" dirty="0" smtClean="0">
                <a:sym typeface="Wingdings"/>
              </a:rPr>
              <a:t>PTR = Address mapping (reverse lookups)</a:t>
            </a:r>
          </a:p>
          <a:p>
            <a:r>
              <a:rPr lang="en-US" dirty="0" smtClean="0">
                <a:sym typeface="Wingdings"/>
              </a:rPr>
              <a:t>DNSSIG = DNSSEC signature</a:t>
            </a:r>
          </a:p>
          <a:p>
            <a:r>
              <a:rPr lang="en-US" dirty="0" smtClean="0">
                <a:sym typeface="Wingdings"/>
              </a:rPr>
              <a:t>NSEC/NSEC3 = DNSSEC Non-existence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15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We Learn From DNS?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Internal server names</a:t>
            </a:r>
          </a:p>
          <a:p>
            <a:r>
              <a:rPr lang="en-US" dirty="0" smtClean="0"/>
              <a:t>Security Posture</a:t>
            </a:r>
          </a:p>
          <a:p>
            <a:r>
              <a:rPr lang="en-US" dirty="0" smtClean="0"/>
              <a:t>Deployed Services</a:t>
            </a:r>
          </a:p>
          <a:p>
            <a:r>
              <a:rPr lang="en-US" dirty="0" smtClean="0"/>
              <a:t>Points of Contact</a:t>
            </a:r>
          </a:p>
          <a:p>
            <a:r>
              <a:rPr lang="en-US" dirty="0" smtClean="0"/>
              <a:t>Third Party Service Providers</a:t>
            </a:r>
          </a:p>
          <a:p>
            <a:r>
              <a:rPr lang="en-US" dirty="0" smtClean="0"/>
              <a:t>Tools Present</a:t>
            </a:r>
          </a:p>
          <a:p>
            <a:r>
              <a:rPr lang="en-US" dirty="0" smtClean="0"/>
              <a:t>Infrastructure Maturity</a:t>
            </a:r>
          </a:p>
          <a:p>
            <a:r>
              <a:rPr lang="en-US" dirty="0"/>
              <a:t>Infrastructure layout (IP addresses, network schema,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 smtClean="0"/>
              <a:t>Mail servers</a:t>
            </a:r>
          </a:p>
        </p:txBody>
      </p:sp>
    </p:spTree>
    <p:extLst>
      <p:ext uri="{BB962C8B-B14F-4D97-AF65-F5344CB8AC3E}">
        <p14:creationId xmlns:p14="http://schemas.microsoft.com/office/powerpoint/2010/main" val="146148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Zone Transfers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zone transfer allows for replication of an entire DNS structure.</a:t>
            </a:r>
          </a:p>
          <a:p>
            <a:r>
              <a:rPr lang="en-US" dirty="0" smtClean="0"/>
              <a:t>We like this because full replication lets us see ”hidden” names that may not typically be tried (e.g. X41KALCN081KS.HIDDENS.EXAMPLE.COM) but which are publicly resolvable.</a:t>
            </a:r>
          </a:p>
          <a:p>
            <a:r>
              <a:rPr lang="en-US" dirty="0" smtClean="0"/>
              <a:t>Unfortunately for </a:t>
            </a:r>
            <a:r>
              <a:rPr lang="en-US" dirty="0" err="1" smtClean="0"/>
              <a:t>pentesters</a:t>
            </a:r>
            <a:r>
              <a:rPr lang="en-US" dirty="0" smtClean="0"/>
              <a:t>, it’s normally disable by default, and seldom found.</a:t>
            </a:r>
          </a:p>
        </p:txBody>
      </p:sp>
    </p:spTree>
    <p:extLst>
      <p:ext uri="{BB962C8B-B14F-4D97-AF65-F5344CB8AC3E}">
        <p14:creationId xmlns:p14="http://schemas.microsoft.com/office/powerpoint/2010/main" val="41035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Quick Note About dig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might want to script things, or just avoid all the extra output each time you run a command.</a:t>
            </a:r>
          </a:p>
          <a:p>
            <a:r>
              <a:rPr lang="en-US" dirty="0" smtClean="0"/>
              <a:t>The dig tool allows you to modify output using “+” commands.</a:t>
            </a:r>
          </a:p>
          <a:p>
            <a:r>
              <a:rPr lang="en-US" dirty="0" smtClean="0"/>
              <a:t>For instance, adding “+</a:t>
            </a:r>
            <a:r>
              <a:rPr lang="en-US" dirty="0" err="1" smtClean="0"/>
              <a:t>noall</a:t>
            </a:r>
            <a:r>
              <a:rPr lang="en-US" dirty="0" smtClean="0"/>
              <a:t>” to the end of a command drops everything except global settings.</a:t>
            </a:r>
          </a:p>
          <a:p>
            <a:r>
              <a:rPr lang="en-US" dirty="0" smtClean="0"/>
              <a:t>And adding “+answer” includes the DNS response.</a:t>
            </a:r>
          </a:p>
          <a:p>
            <a:r>
              <a:rPr lang="en-US" dirty="0" smtClean="0"/>
              <a:t>Combine the two for cleaner output, e.g. “+</a:t>
            </a:r>
            <a:r>
              <a:rPr lang="en-US" dirty="0" err="1" smtClean="0"/>
              <a:t>noall</a:t>
            </a:r>
            <a:r>
              <a:rPr lang="en-US" dirty="0" smtClean="0"/>
              <a:t> +answer”</a:t>
            </a:r>
          </a:p>
          <a:p>
            <a:r>
              <a:rPr lang="en-US" dirty="0" smtClean="0"/>
              <a:t>Those </a:t>
            </a:r>
            <a:r>
              <a:rPr lang="en-US" dirty="0" err="1" smtClean="0"/>
              <a:t>trailings</a:t>
            </a:r>
            <a:r>
              <a:rPr lang="en-US" dirty="0" smtClean="0"/>
              <a:t> have been left out of the following slides for brevity.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90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Zone Transfers: Try It!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dig: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dig 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axfr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@{DNS_SERVER} {DOMAIN}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dig 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axfr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@nsztm1.digi.ninja 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zonetransfer.me</a:t>
            </a: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/>
              <a:t>Using </a:t>
            </a:r>
            <a:r>
              <a:rPr lang="en-US" dirty="0" err="1" smtClean="0"/>
              <a:t>nslookup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sz="1600" b="1" dirty="0" err="1" smtClean="0"/>
              <a:t>nslookup</a:t>
            </a:r>
            <a:endParaRPr lang="en-US" sz="1600" b="1" dirty="0" smtClean="0"/>
          </a:p>
          <a:p>
            <a:pPr marL="0" indent="0">
              <a:buNone/>
            </a:pPr>
            <a:r>
              <a:rPr lang="en-US" sz="1600" b="1" dirty="0" smtClean="0"/>
              <a:t>&gt; server {DNS_SERVER}</a:t>
            </a:r>
          </a:p>
          <a:p>
            <a:pPr marL="0" indent="0">
              <a:buNone/>
            </a:pPr>
            <a:r>
              <a:rPr lang="en-US" sz="1600" b="1" dirty="0" smtClean="0"/>
              <a:t>&gt; set type=any</a:t>
            </a:r>
          </a:p>
          <a:p>
            <a:pPr marL="0" indent="0">
              <a:buNone/>
            </a:pPr>
            <a:r>
              <a:rPr lang="en-US" sz="1600" b="1" dirty="0" smtClean="0"/>
              <a:t>&gt; ls -d {DOMAIN}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03462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Mail Service Enumeration: Try It!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dig: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dig {DOMAIN} MX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dig {DOMAIN} TXT</a:t>
            </a:r>
          </a:p>
          <a:p>
            <a:r>
              <a:rPr lang="en-US" dirty="0" smtClean="0"/>
              <a:t>Using </a:t>
            </a:r>
            <a:r>
              <a:rPr lang="en-US" dirty="0" err="1" smtClean="0"/>
              <a:t>nslookup</a:t>
            </a:r>
            <a:endParaRPr lang="en-US" dirty="0" smtClean="0"/>
          </a:p>
          <a:p>
            <a:pPr marL="0" indent="0">
              <a:buNone/>
            </a:pP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nslookup</a:t>
            </a: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&gt; set type=mx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&gt; {DOMAIN}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&gt; set type=txt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&gt; {DOMAIN}</a:t>
            </a:r>
            <a:endParaRPr lang="en-US" sz="1600" b="1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97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Points of Contact: Try It!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dig: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dig {DOMAIN} SOA</a:t>
            </a:r>
          </a:p>
          <a:p>
            <a:r>
              <a:rPr lang="en-US" dirty="0" smtClean="0"/>
              <a:t>Using </a:t>
            </a:r>
            <a:r>
              <a:rPr lang="en-US" dirty="0" err="1" smtClean="0"/>
              <a:t>nslookup</a:t>
            </a:r>
            <a:endParaRPr lang="en-US" dirty="0" smtClean="0"/>
          </a:p>
          <a:p>
            <a:pPr marL="0" indent="0">
              <a:buNone/>
            </a:pP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nslookup</a:t>
            </a: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&gt; set type=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soa</a:t>
            </a: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&gt; {DOMAIN}</a:t>
            </a:r>
            <a:endParaRPr lang="en-US" sz="1600" b="1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66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Subnet Enumeration: Try It!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Using </a:t>
            </a:r>
            <a:r>
              <a:rPr lang="en-US" dirty="0" err="1" smtClean="0"/>
              <a:t>nmap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nmap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--script 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dns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-brute {DOMAIN}</a:t>
            </a:r>
            <a:b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nmap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--script 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dns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-brute --script-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args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dns-brute.domain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={DOMAIN},\</a:t>
            </a:r>
            <a:b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   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dns-brute.threads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={#},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dns-brute.hostlist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={FILE}</a:t>
            </a:r>
          </a:p>
          <a:p>
            <a:r>
              <a:rPr lang="en-US" dirty="0" smtClean="0"/>
              <a:t>Using </a:t>
            </a:r>
            <a:r>
              <a:rPr lang="en-US" dirty="0" err="1" smtClean="0"/>
              <a:t>dnsrecon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dnsrecon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-d {DOMAIN} -D {FILE} -f -t 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std</a:t>
            </a: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dnsrecon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-d {DOMAIN} -D /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usr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/share/wordlists/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dirb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/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small.txt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-f -t 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std</a:t>
            </a: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/>
              <a:t>Using </a:t>
            </a:r>
            <a:r>
              <a:rPr lang="en-US" dirty="0" err="1" smtClean="0"/>
              <a:t>theharvester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theharvester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-d {DOMAIN} -b all -n -c -t </a:t>
            </a:r>
            <a:endParaRPr lang="en-US" sz="1600" b="1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7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Third Party Providers/Services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Looking through results we’ll often see indicators of third parties, for example in MX records:</a:t>
            </a:r>
          </a:p>
          <a:p>
            <a:pPr lvl="1"/>
            <a:r>
              <a:rPr lang="en-US" dirty="0" smtClean="0"/>
              <a:t>MS O365 has “</a:t>
            </a:r>
            <a:r>
              <a:rPr lang="en-US" dirty="0" err="1" smtClean="0"/>
              <a:t>mail.protection.outlook.com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Symantec </a:t>
            </a:r>
            <a:r>
              <a:rPr lang="en-US" dirty="0" err="1" smtClean="0"/>
              <a:t>Security.Cloud</a:t>
            </a:r>
            <a:r>
              <a:rPr lang="en-US" dirty="0" smtClean="0"/>
              <a:t> has “cluster_.__.</a:t>
            </a:r>
            <a:r>
              <a:rPr lang="en-US" dirty="0" err="1" smtClean="0"/>
              <a:t>messagelabs.com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Google App Suite has “</a:t>
            </a:r>
            <a:r>
              <a:rPr lang="en-US" dirty="0" err="1" smtClean="0"/>
              <a:t>aspmx</a:t>
            </a:r>
            <a:r>
              <a:rPr lang="en-US" dirty="0" smtClean="0"/>
              <a:t>._.</a:t>
            </a:r>
            <a:r>
              <a:rPr lang="en-US" dirty="0" err="1" smtClean="0"/>
              <a:t>google.com</a:t>
            </a:r>
            <a:r>
              <a:rPr lang="en-US" dirty="0" smtClean="0"/>
              <a:t>”</a:t>
            </a:r>
          </a:p>
          <a:p>
            <a:pPr lvl="1"/>
            <a:r>
              <a:rPr lang="en-US" dirty="0" err="1" smtClean="0"/>
              <a:t>ProofPoint</a:t>
            </a:r>
            <a:r>
              <a:rPr lang="en-US" dirty="0" smtClean="0"/>
              <a:t> has “mx_-________.</a:t>
            </a:r>
            <a:r>
              <a:rPr lang="en-US" dirty="0" err="1" smtClean="0"/>
              <a:t>gslb.pphosted.com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Or we’ll see indicators in TXT records:</a:t>
            </a:r>
          </a:p>
          <a:p>
            <a:pPr lvl="1"/>
            <a:r>
              <a:rPr lang="en-US" dirty="0" smtClean="0"/>
              <a:t>Adobe: adobe-</a:t>
            </a:r>
            <a:r>
              <a:rPr lang="en-US" dirty="0" err="1" smtClean="0"/>
              <a:t>idp</a:t>
            </a:r>
            <a:r>
              <a:rPr lang="en-US" dirty="0" smtClean="0"/>
              <a:t>-site-verification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Or we’ll see indicators in CNAME records:</a:t>
            </a:r>
          </a:p>
          <a:p>
            <a:pPr lvl="1"/>
            <a:r>
              <a:rPr lang="en-US" dirty="0" smtClean="0"/>
              <a:t>Look for resolutions to external network names</a:t>
            </a:r>
          </a:p>
          <a:p>
            <a:pPr lvl="1"/>
            <a:r>
              <a:rPr lang="en-US" dirty="0" smtClean="0"/>
              <a:t>Look for non-standard IP address ranges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9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Posture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 like third party providers, we can learn about security postures </a:t>
            </a:r>
            <a:r>
              <a:rPr lang="en-US" dirty="0"/>
              <a:t>through DNS records, e.g</a:t>
            </a:r>
            <a:r>
              <a:rPr lang="en-US" dirty="0" smtClean="0"/>
              <a:t>.:</a:t>
            </a:r>
          </a:p>
          <a:p>
            <a:pPr lvl="1"/>
            <a:r>
              <a:rPr lang="en-US" dirty="0" smtClean="0"/>
              <a:t>Look for TXT records that contain SPF/DKIM/DMARC records</a:t>
            </a:r>
          </a:p>
          <a:p>
            <a:pPr lvl="1"/>
            <a:r>
              <a:rPr lang="en-US" dirty="0" smtClean="0"/>
              <a:t>Look for DNS brute-forcing that contains common tool names:</a:t>
            </a:r>
          </a:p>
          <a:p>
            <a:pPr lvl="2"/>
            <a:r>
              <a:rPr lang="en-US" dirty="0" err="1" smtClean="0"/>
              <a:t>epo</a:t>
            </a:r>
            <a:r>
              <a:rPr lang="en-US" dirty="0" smtClean="0"/>
              <a:t>.{DOMAIN}</a:t>
            </a:r>
          </a:p>
          <a:p>
            <a:pPr lvl="2"/>
            <a:r>
              <a:rPr lang="en-US" dirty="0" err="1" smtClean="0"/>
              <a:t>paloalto</a:t>
            </a:r>
            <a:r>
              <a:rPr lang="en-US" dirty="0" smtClean="0"/>
              <a:t>.{DOMAIN}</a:t>
            </a:r>
          </a:p>
          <a:p>
            <a:pPr lvl="2"/>
            <a:r>
              <a:rPr lang="en-US" dirty="0" err="1" smtClean="0"/>
              <a:t>siem</a:t>
            </a:r>
            <a:r>
              <a:rPr lang="en-US" dirty="0" smtClean="0"/>
              <a:t>.{DOMAIN}</a:t>
            </a:r>
          </a:p>
          <a:p>
            <a:pPr lvl="2"/>
            <a:r>
              <a:rPr lang="en-US" dirty="0" smtClean="0"/>
              <a:t>etc.</a:t>
            </a:r>
          </a:p>
          <a:p>
            <a:pPr lvl="1"/>
            <a:r>
              <a:rPr lang="en-US" dirty="0" smtClean="0"/>
              <a:t>Look for IPSECKEY, DNSSIG, NSEC/NSEC3 records</a:t>
            </a:r>
          </a:p>
          <a:p>
            <a:pPr lvl="1"/>
            <a:r>
              <a:rPr lang="en-US" dirty="0" smtClean="0"/>
              <a:t>Be creative!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21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DNS RFCs</a:t>
            </a:r>
          </a:p>
          <a:p>
            <a:pPr lvl="1"/>
            <a:r>
              <a:rPr lang="en-US" dirty="0" smtClean="0"/>
              <a:t>RFC 1035</a:t>
            </a:r>
          </a:p>
          <a:p>
            <a:pPr lvl="1"/>
            <a:r>
              <a:rPr lang="en-US" dirty="0" smtClean="0"/>
              <a:t>RFC 1101</a:t>
            </a:r>
          </a:p>
          <a:p>
            <a:pPr lvl="1"/>
            <a:r>
              <a:rPr lang="en-US" dirty="0" smtClean="0"/>
              <a:t>RFC 4025</a:t>
            </a:r>
          </a:p>
          <a:p>
            <a:pPr lvl="1"/>
            <a:r>
              <a:rPr lang="en-US" dirty="0" smtClean="0"/>
              <a:t>RFC 4033</a:t>
            </a:r>
          </a:p>
          <a:p>
            <a:pPr lvl="1"/>
            <a:r>
              <a:rPr lang="en-US" dirty="0" smtClean="0"/>
              <a:t>RFC 4035</a:t>
            </a:r>
          </a:p>
          <a:p>
            <a:r>
              <a:rPr lang="en-US" dirty="0" smtClean="0"/>
              <a:t>Hermit</a:t>
            </a:r>
          </a:p>
          <a:p>
            <a:pPr lvl="1"/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twitter.com/hermit_hacker</a:t>
            </a:r>
            <a:endParaRPr lang="en-US" dirty="0" smtClean="0"/>
          </a:p>
          <a:p>
            <a:pPr lvl="1"/>
            <a:r>
              <a:rPr lang="en-US" dirty="0">
                <a:hlinkClick r:id="rId3"/>
              </a:rPr>
              <a:t>https://www.cryptolingus.net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lvl="1"/>
            <a:r>
              <a:rPr lang="en-US" dirty="0">
                <a:hlinkClick r:id="rId4"/>
              </a:rPr>
              <a:t>https://www.stackattack.net/blog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9483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yptolingus_Presentation_Template" id="{A6F52B2C-CD49-C145-9E18-FB3C371D529E}" vid="{43F7E467-A391-6A43-8D79-0BC74E9324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Cryptolingus_Presentation_Template</Template>
  <TotalTime>10414</TotalTime>
  <Words>745</Words>
  <Application>Microsoft Macintosh PowerPoint</Application>
  <PresentationFormat>Widescreen</PresentationFormat>
  <Paragraphs>133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Wingdings</vt:lpstr>
      <vt:lpstr>Office Theme</vt:lpstr>
      <vt:lpstr>OSINT: DNS</vt:lpstr>
      <vt:lpstr>Topics</vt:lpstr>
      <vt:lpstr>What is OSINT?</vt:lpstr>
      <vt:lpstr>What is DNS?</vt:lpstr>
      <vt:lpstr>What Are DNS Record Types?</vt:lpstr>
      <vt:lpstr>What Can We Learn From DNS?</vt:lpstr>
      <vt:lpstr>Zone Transfers</vt:lpstr>
      <vt:lpstr>A Quick Note About dig</vt:lpstr>
      <vt:lpstr>Zone Transfers: Try It!</vt:lpstr>
      <vt:lpstr>Mail Service Enumeration: Try It!</vt:lpstr>
      <vt:lpstr>Points of Contact: Try It!</vt:lpstr>
      <vt:lpstr>Subnet Enumeration: Try It!</vt:lpstr>
      <vt:lpstr>Third Party Providers/Services</vt:lpstr>
      <vt:lpstr>Security Posture</vt:lpstr>
      <vt:lpstr>Additional Resources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Source Reconnaissance</dc:title>
  <dc:creator>Brian Mork</dc:creator>
  <cp:lastModifiedBy>Brian Mork</cp:lastModifiedBy>
  <cp:revision>15</cp:revision>
  <dcterms:created xsi:type="dcterms:W3CDTF">2017-03-21T15:27:17Z</dcterms:created>
  <dcterms:modified xsi:type="dcterms:W3CDTF">2017-04-06T20:13:45Z</dcterms:modified>
</cp:coreProperties>
</file>