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74" r:id="rId5"/>
    <p:sldId id="275" r:id="rId6"/>
    <p:sldId id="259" r:id="rId7"/>
    <p:sldId id="258" r:id="rId8"/>
    <p:sldId id="271" r:id="rId9"/>
    <p:sldId id="261" r:id="rId10"/>
    <p:sldId id="260" r:id="rId11"/>
    <p:sldId id="263" r:id="rId12"/>
    <p:sldId id="262" r:id="rId13"/>
    <p:sldId id="272" r:id="rId14"/>
    <p:sldId id="264" r:id="rId15"/>
    <p:sldId id="267" r:id="rId16"/>
    <p:sldId id="265" r:id="rId17"/>
    <p:sldId id="268" r:id="rId18"/>
    <p:sldId id="266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D245-2489-4D88-B93A-CEC6DD00C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Bckpck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41769-F1E4-4D03-9859-D0EFD14DF5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excursion into the contents</a:t>
            </a:r>
          </a:p>
          <a:p>
            <a:r>
              <a:rPr lang="en-US" dirty="0"/>
              <a:t>Of a wandering man’s backpack</a:t>
            </a:r>
          </a:p>
        </p:txBody>
      </p:sp>
    </p:spTree>
    <p:extLst>
      <p:ext uri="{BB962C8B-B14F-4D97-AF65-F5344CB8AC3E}">
        <p14:creationId xmlns:p14="http://schemas.microsoft.com/office/powerpoint/2010/main" val="3309357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032D-AA23-41F0-ADF2-797BA55C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or put another way …</a:t>
            </a:r>
          </a:p>
        </p:txBody>
      </p:sp>
      <p:pic>
        <p:nvPicPr>
          <p:cNvPr id="1026" name="Picture 2" descr="https://i.imgflip.com/1k22d8.jpg">
            <a:extLst>
              <a:ext uri="{FF2B5EF4-FFF2-40B4-BE49-F238E27FC236}">
                <a16:creationId xmlns:a16="http://schemas.microsoft.com/office/drawing/2014/main" id="{E24C3E8C-B5AE-46EE-BE81-D792FA1F5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710" y="1336998"/>
            <a:ext cx="8116257" cy="543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65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078C-8BD3-4894-957B-573BD978C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82D41-2D19-42A3-9E44-348E86F52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1: Backpack and Kit</a:t>
            </a:r>
          </a:p>
          <a:p>
            <a:r>
              <a:rPr lang="en-US" dirty="0"/>
              <a:t>Step 2: Adapters</a:t>
            </a:r>
          </a:p>
          <a:p>
            <a:r>
              <a:rPr lang="en-US" dirty="0"/>
              <a:t>Step 3: PROFIT (or Physical Security)</a:t>
            </a:r>
          </a:p>
          <a:p>
            <a:r>
              <a:rPr lang="en-US" dirty="0"/>
              <a:t>Step 4: Data Things</a:t>
            </a:r>
          </a:p>
          <a:p>
            <a:r>
              <a:rPr lang="en-US" dirty="0"/>
              <a:t>Step 5: Wireless Things</a:t>
            </a:r>
          </a:p>
          <a:p>
            <a:r>
              <a:rPr lang="en-US" dirty="0"/>
              <a:t>Step 6: Hardware Things</a:t>
            </a:r>
          </a:p>
          <a:p>
            <a:r>
              <a:rPr lang="en-US" dirty="0"/>
              <a:t>Step 7: Entertainment</a:t>
            </a:r>
          </a:p>
          <a:p>
            <a:r>
              <a:rPr lang="en-US" dirty="0"/>
              <a:t>Step 8: Trading Faces</a:t>
            </a:r>
          </a:p>
        </p:txBody>
      </p:sp>
    </p:spTree>
    <p:extLst>
      <p:ext uri="{BB962C8B-B14F-4D97-AF65-F5344CB8AC3E}">
        <p14:creationId xmlns:p14="http://schemas.microsoft.com/office/powerpoint/2010/main" val="2943138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23755-D7AE-411D-A757-CD30E45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Backpack</a:t>
            </a:r>
            <a:br>
              <a:rPr lang="en-US" dirty="0"/>
            </a:br>
            <a:r>
              <a:rPr lang="en-US" dirty="0"/>
              <a:t>&amp; Kit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77639-1292-4ED6-A8C0-516C59F93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are you going to store it?</a:t>
            </a:r>
          </a:p>
        </p:txBody>
      </p:sp>
    </p:spTree>
    <p:extLst>
      <p:ext uri="{BB962C8B-B14F-4D97-AF65-F5344CB8AC3E}">
        <p14:creationId xmlns:p14="http://schemas.microsoft.com/office/powerpoint/2010/main" val="2144820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green-pasture.com/wp-content/uploads/ogio-tribune-graffiti.jpg">
            <a:extLst>
              <a:ext uri="{FF2B5EF4-FFF2-40B4-BE49-F238E27FC236}">
                <a16:creationId xmlns:a16="http://schemas.microsoft.com/office/drawing/2014/main" id="{B7D62A63-25D3-458E-B3E5-26FF9140A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917" y="32632"/>
            <a:ext cx="4050164" cy="405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flambeaucases.com/resize/images/Flambeau-Cases_Flambeau-Cases-Compartment-Boxes-IDS_Four-Compartments-16-IDS-Dividers_T900-O.jpg?bw=1000&amp;w=1000&amp;bh=1000&amp;h=1000">
            <a:extLst>
              <a:ext uri="{FF2B5EF4-FFF2-40B4-BE49-F238E27FC236}">
                <a16:creationId xmlns:a16="http://schemas.microsoft.com/office/drawing/2014/main" id="{F8DA95F5-2013-4322-BEF6-301742441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019" y="3968892"/>
            <a:ext cx="3219062" cy="288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61078C-8BD3-4894-957B-573BD978C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Backpack &amp; Kit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82D41-2D19-42A3-9E44-348E86F52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2286001"/>
            <a:ext cx="5680967" cy="3593591"/>
          </a:xfrm>
        </p:spPr>
        <p:txBody>
          <a:bodyPr/>
          <a:lstStyle/>
          <a:p>
            <a:r>
              <a:rPr lang="en-US" dirty="0"/>
              <a:t>Backpack: OGIO Tribune Graffiti</a:t>
            </a:r>
          </a:p>
          <a:p>
            <a:endParaRPr lang="en-US" dirty="0"/>
          </a:p>
          <a:p>
            <a:r>
              <a:rPr lang="en-US" dirty="0"/>
              <a:t>USB Drives: </a:t>
            </a:r>
            <a:r>
              <a:rPr lang="en-US" dirty="0" err="1"/>
              <a:t>Estarer</a:t>
            </a:r>
            <a:r>
              <a:rPr lang="en-US" dirty="0"/>
              <a:t> YPB02SCU</a:t>
            </a:r>
          </a:p>
          <a:p>
            <a:endParaRPr lang="en-US" dirty="0"/>
          </a:p>
          <a:p>
            <a:r>
              <a:rPr lang="en-US" dirty="0"/>
              <a:t>Other gear: Infinite Storage System Flambeau T900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EE6BCD-CEAD-4A26-9AC0-F33C9CAD4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79" y="4381261"/>
            <a:ext cx="2596340" cy="247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3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23755-D7AE-411D-A757-CD30E45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77639-1292-4ED6-A8C0-516C59F93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Helping things talk like friends</a:t>
            </a:r>
          </a:p>
        </p:txBody>
      </p:sp>
    </p:spTree>
    <p:extLst>
      <p:ext uri="{BB962C8B-B14F-4D97-AF65-F5344CB8AC3E}">
        <p14:creationId xmlns:p14="http://schemas.microsoft.com/office/powerpoint/2010/main" val="3959871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15035"/>
            <a:ext cx="5444958" cy="5238103"/>
          </a:xfrm>
        </p:spPr>
        <p:txBody>
          <a:bodyPr numCol="1">
            <a:normAutofit/>
          </a:bodyPr>
          <a:lstStyle/>
          <a:p>
            <a:r>
              <a:rPr lang="en-US" dirty="0"/>
              <a:t>HDMI (f) </a:t>
            </a:r>
            <a:r>
              <a:rPr lang="en-US" dirty="0">
                <a:sym typeface="Wingdings" panose="05000000000000000000" pitchFamily="2" charset="2"/>
              </a:rPr>
              <a:t> DVI (m)</a:t>
            </a:r>
          </a:p>
          <a:p>
            <a:r>
              <a:rPr lang="en-US" dirty="0">
                <a:sym typeface="Wingdings" panose="05000000000000000000" pitchFamily="2" charset="2"/>
              </a:rPr>
              <a:t>RGB (f)  DVI (m)</a:t>
            </a:r>
          </a:p>
          <a:p>
            <a:r>
              <a:rPr lang="en-US" dirty="0">
                <a:sym typeface="Wingdings" panose="05000000000000000000" pitchFamily="2" charset="2"/>
              </a:rPr>
              <a:t>DPORT (m)  RGB (f)</a:t>
            </a:r>
          </a:p>
          <a:p>
            <a:r>
              <a:rPr lang="en-US" dirty="0">
                <a:sym typeface="Wingdings" panose="05000000000000000000" pitchFamily="2" charset="2"/>
              </a:rPr>
              <a:t>MicroSD (f)  SD Card (m)</a:t>
            </a:r>
          </a:p>
          <a:p>
            <a:r>
              <a:rPr lang="en-US" dirty="0">
                <a:sym typeface="Wingdings" panose="05000000000000000000" pitchFamily="2" charset="2"/>
              </a:rPr>
              <a:t>USB type C (m)  3.5mm audio (m)</a:t>
            </a:r>
          </a:p>
          <a:p>
            <a:r>
              <a:rPr lang="en-US" dirty="0">
                <a:sym typeface="Wingdings" panose="05000000000000000000" pitchFamily="2" charset="2"/>
              </a:rPr>
              <a:t>USB type C (m)  USB type A (f)</a:t>
            </a:r>
          </a:p>
          <a:p>
            <a:r>
              <a:rPr lang="en-US" dirty="0">
                <a:sym typeface="Wingdings" panose="05000000000000000000" pitchFamily="2" charset="2"/>
              </a:rPr>
              <a:t>USB type C (m)  USB type A (f) OTG Cable</a:t>
            </a:r>
          </a:p>
          <a:p>
            <a:r>
              <a:rPr lang="en-US" dirty="0">
                <a:sym typeface="Wingdings" panose="05000000000000000000" pitchFamily="2" charset="2"/>
              </a:rPr>
              <a:t>USB type A (m)  USB type C/Lightning (m)</a:t>
            </a:r>
          </a:p>
          <a:p>
            <a:r>
              <a:rPr lang="en-US" dirty="0">
                <a:sym typeface="Wingdings" panose="05000000000000000000" pitchFamily="2" charset="2"/>
              </a:rPr>
              <a:t>10 color hand to writing (pen)</a:t>
            </a:r>
          </a:p>
          <a:p>
            <a:r>
              <a:rPr lang="en-US" dirty="0">
                <a:sym typeface="Wingdings" panose="05000000000000000000" pitchFamily="2" charset="2"/>
              </a:rPr>
              <a:t>Various power adapters</a:t>
            </a:r>
          </a:p>
          <a:p>
            <a:r>
              <a:rPr lang="en-US" dirty="0">
                <a:sym typeface="Wingdings" panose="05000000000000000000" pitchFamily="2" charset="2"/>
              </a:rPr>
              <a:t>SIM Card (f)  USB type A (m)</a:t>
            </a:r>
          </a:p>
          <a:p>
            <a:r>
              <a:rPr lang="en-US" dirty="0" err="1">
                <a:sym typeface="Wingdings" panose="05000000000000000000" pitchFamily="2" charset="2"/>
              </a:rPr>
              <a:t>Sabrent</a:t>
            </a:r>
            <a:r>
              <a:rPr lang="en-US" dirty="0">
                <a:sym typeface="Wingdings" panose="05000000000000000000" pitchFamily="2" charset="2"/>
              </a:rPr>
              <a:t> HB-UM43 USB 3.0 hub</a:t>
            </a:r>
          </a:p>
          <a:p>
            <a:endParaRPr lang="en-US" dirty="0"/>
          </a:p>
        </p:txBody>
      </p:sp>
      <p:pic>
        <p:nvPicPr>
          <p:cNvPr id="4098" name="Picture 2" descr="https://i2.wp.com/dougwils.com/wp-content/uploads/2018/05/Sorry-Not-Sorry.png?zoom=2&amp;resize=257%2C196&amp;ssl=1">
            <a:extLst>
              <a:ext uri="{FF2B5EF4-FFF2-40B4-BE49-F238E27FC236}">
                <a16:creationId xmlns:a16="http://schemas.microsoft.com/office/drawing/2014/main" id="{6ACA6547-7750-42F4-BA8B-836FAE9B8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36" y="1965299"/>
            <a:ext cx="5181183" cy="395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36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23755-D7AE-411D-A757-CD30E45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security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77639-1292-4ED6-A8C0-516C59F93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 thine environment</a:t>
            </a:r>
          </a:p>
        </p:txBody>
      </p:sp>
    </p:spTree>
    <p:extLst>
      <p:ext uri="{BB962C8B-B14F-4D97-AF65-F5344CB8AC3E}">
        <p14:creationId xmlns:p14="http://schemas.microsoft.com/office/powerpoint/2010/main" val="2827555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48A058-C5FC-475E-A6C2-17158897D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-3435"/>
          <a:stretch/>
        </p:blipFill>
        <p:spPr>
          <a:xfrm>
            <a:off x="9389990" y="5187242"/>
            <a:ext cx="2591815" cy="16707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Proxmark</a:t>
            </a:r>
            <a:r>
              <a:rPr lang="en-US" dirty="0"/>
              <a:t> RDV2 RFID read/write</a:t>
            </a:r>
          </a:p>
          <a:p>
            <a:r>
              <a:rPr lang="en-US" dirty="0"/>
              <a:t>Tactical Flashlight</a:t>
            </a:r>
          </a:p>
          <a:p>
            <a:r>
              <a:rPr lang="en-US" dirty="0"/>
              <a:t>Blacklight Flashlight</a:t>
            </a:r>
          </a:p>
          <a:p>
            <a:r>
              <a:rPr lang="en-US" dirty="0" err="1"/>
              <a:t>Utilikey</a:t>
            </a:r>
            <a:endParaRPr lang="en-US" dirty="0"/>
          </a:p>
          <a:p>
            <a:r>
              <a:rPr lang="en-US" dirty="0"/>
              <a:t>Sparrow Tuxedo Lockpicks</a:t>
            </a:r>
          </a:p>
          <a:p>
            <a:r>
              <a:rPr lang="en-US" dirty="0"/>
              <a:t>Metal shim</a:t>
            </a:r>
          </a:p>
          <a:p>
            <a:r>
              <a:rPr lang="en-US" dirty="0"/>
              <a:t>Multi-function knife</a:t>
            </a:r>
          </a:p>
          <a:p>
            <a:r>
              <a:rPr lang="en-US" dirty="0"/>
              <a:t>Screwdriver set</a:t>
            </a:r>
          </a:p>
          <a:p>
            <a:endParaRPr lang="en-US" dirty="0"/>
          </a:p>
        </p:txBody>
      </p:sp>
      <p:pic>
        <p:nvPicPr>
          <p:cNvPr id="5122" name="Picture 2" descr="https://3i2kbu3p64zdryox2qp5q43na-wpengine.netdna-ssl.com/wp-content/uploads/2016/04/proxmark3-kit-rdv2-VB5A0487.jpg">
            <a:extLst>
              <a:ext uri="{FF2B5EF4-FFF2-40B4-BE49-F238E27FC236}">
                <a16:creationId xmlns:a16="http://schemas.microsoft.com/office/drawing/2014/main" id="{91E83EF4-30B3-4CE5-8AFC-3596086DA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28451"/>
            <a:ext cx="5805915" cy="280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24DB3C-9931-4C6C-9E34-9D745F136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456" y="3837191"/>
            <a:ext cx="2461286" cy="13500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FB2B17-08B8-4924-AA1A-D2DEB63F1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746" y="3935021"/>
            <a:ext cx="2140537" cy="2922979"/>
          </a:xfrm>
          <a:prstGeom prst="rect">
            <a:avLst/>
          </a:prstGeom>
        </p:spPr>
      </p:pic>
      <p:pic>
        <p:nvPicPr>
          <p:cNvPr id="5124" name="Picture 4" descr="https://www.sparrowslockpicks.com/v/vspfiles/photos/Tux1-2.jpg">
            <a:extLst>
              <a:ext uri="{FF2B5EF4-FFF2-40B4-BE49-F238E27FC236}">
                <a16:creationId xmlns:a16="http://schemas.microsoft.com/office/drawing/2014/main" id="{28CB1829-D728-4C83-9001-0C4E24F8C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81" y="3935021"/>
            <a:ext cx="2922979" cy="292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45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23755-D7AE-411D-A757-CD30E45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Things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77639-1292-4ED6-A8C0-516C59F93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not just </a:t>
            </a:r>
            <a:r>
              <a:rPr lang="en-US" dirty="0" err="1"/>
              <a:t>usb</a:t>
            </a:r>
            <a:r>
              <a:rPr lang="en-US" dirty="0"/>
              <a:t> anymore</a:t>
            </a:r>
          </a:p>
          <a:p>
            <a:r>
              <a:rPr lang="en-US" dirty="0"/>
              <a:t>(but it mostly is)</a:t>
            </a:r>
          </a:p>
        </p:txBody>
      </p:sp>
    </p:spTree>
    <p:extLst>
      <p:ext uri="{BB962C8B-B14F-4D97-AF65-F5344CB8AC3E}">
        <p14:creationId xmlns:p14="http://schemas.microsoft.com/office/powerpoint/2010/main" val="229485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8412275" cy="35935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StarTech USB352SAT3CB SATA </a:t>
            </a:r>
            <a:r>
              <a:rPr lang="en-US" dirty="0">
                <a:sym typeface="Wingdings" panose="05000000000000000000" pitchFamily="2" charset="2"/>
              </a:rPr>
              <a:t>USB 3 type A (m) cable</a:t>
            </a:r>
          </a:p>
          <a:p>
            <a:r>
              <a:rPr lang="en-US" dirty="0"/>
              <a:t>IOGEAR GUC232A USB 2 (m) to Serial DB-9 (m) cable</a:t>
            </a:r>
          </a:p>
          <a:p>
            <a:r>
              <a:rPr lang="en-US" dirty="0">
                <a:sym typeface="Wingdings" panose="05000000000000000000" pitchFamily="2" charset="2"/>
              </a:rPr>
              <a:t>2x </a:t>
            </a:r>
            <a:r>
              <a:rPr lang="en-US" dirty="0" err="1">
                <a:sym typeface="Wingdings" panose="05000000000000000000" pitchFamily="2" charset="2"/>
              </a:rPr>
              <a:t>Yubico</a:t>
            </a:r>
            <a:r>
              <a:rPr lang="en-US" dirty="0">
                <a:sym typeface="Wingdings" panose="05000000000000000000" pitchFamily="2" charset="2"/>
              </a:rPr>
              <a:t> (one for external sites, one for local encryption)</a:t>
            </a:r>
            <a:endParaRPr lang="en-US" dirty="0"/>
          </a:p>
          <a:p>
            <a:r>
              <a:rPr lang="en-US" dirty="0"/>
              <a:t>External USB drive (2 TB, </a:t>
            </a:r>
            <a:r>
              <a:rPr lang="en-US" dirty="0" err="1"/>
              <a:t>milspec</a:t>
            </a:r>
            <a:r>
              <a:rPr lang="en-US" dirty="0"/>
              <a:t> drop rating)</a:t>
            </a:r>
          </a:p>
          <a:p>
            <a:r>
              <a:rPr lang="en-US" dirty="0"/>
              <a:t>USB drives for:</a:t>
            </a:r>
          </a:p>
          <a:p>
            <a:pPr lvl="1"/>
            <a:r>
              <a:rPr lang="en-US" dirty="0"/>
              <a:t>TAILS</a:t>
            </a:r>
          </a:p>
          <a:p>
            <a:pPr lvl="1"/>
            <a:r>
              <a:rPr lang="en-US" dirty="0"/>
              <a:t>Windows (every server/desktop version from 3.1 through 10/NT3.51 through 2016)</a:t>
            </a:r>
          </a:p>
          <a:p>
            <a:pPr lvl="1"/>
            <a:r>
              <a:rPr lang="en-US" dirty="0"/>
              <a:t>Kali Linux (multiple variants, including Benedict Slade)</a:t>
            </a:r>
          </a:p>
          <a:p>
            <a:pPr lvl="1"/>
            <a:r>
              <a:rPr lang="en-US" dirty="0" err="1"/>
              <a:t>vmWare</a:t>
            </a:r>
            <a:r>
              <a:rPr lang="en-US" dirty="0"/>
              <a:t> remote console</a:t>
            </a:r>
          </a:p>
          <a:p>
            <a:pPr lvl="1"/>
            <a:r>
              <a:rPr lang="en-US" dirty="0" err="1"/>
              <a:t>pfSense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E7D32B-D523-4183-92C0-5FD6D3D14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483" y="1527585"/>
            <a:ext cx="3631500" cy="27263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2BE5D6-F2DB-4168-A92C-4C3CE9DDD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304" y="4702632"/>
            <a:ext cx="2681679" cy="2155368"/>
          </a:xfrm>
          <a:prstGeom prst="rect">
            <a:avLst/>
          </a:prstGeom>
        </p:spPr>
      </p:pic>
      <p:pic>
        <p:nvPicPr>
          <p:cNvPr id="6146" name="Picture 2" descr="https://wiki.itcollege.ee/images/thumb/5/5e/YubiKey.png/300px-YubiKey.png">
            <a:extLst>
              <a:ext uri="{FF2B5EF4-FFF2-40B4-BE49-F238E27FC236}">
                <a16:creationId xmlns:a16="http://schemas.microsoft.com/office/drawing/2014/main" id="{A0072238-C6D9-4758-B2F1-900EE8584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839" y="4927092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85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23755-D7AE-411D-A757-CD30E453A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803662" cy="4064627"/>
          </a:xfrm>
        </p:spPr>
        <p:txBody>
          <a:bodyPr/>
          <a:lstStyle/>
          <a:p>
            <a:r>
              <a:rPr lang="en-US" dirty="0"/>
              <a:t>Communication</a:t>
            </a:r>
            <a:br>
              <a:rPr lang="en-US" dirty="0"/>
            </a:br>
            <a:r>
              <a:rPr lang="en-US" dirty="0"/>
              <a:t>things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77639-1292-4ED6-A8C0-516C59F93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need to hear and be heard</a:t>
            </a:r>
          </a:p>
        </p:txBody>
      </p:sp>
    </p:spTree>
    <p:extLst>
      <p:ext uri="{BB962C8B-B14F-4D97-AF65-F5344CB8AC3E}">
        <p14:creationId xmlns:p14="http://schemas.microsoft.com/office/powerpoint/2010/main" val="734384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https://www.technouz.com/wp-content/uploads/2015/06/HooToo-TripMate-HT-TM05-776x776.jpg">
            <a:extLst>
              <a:ext uri="{FF2B5EF4-FFF2-40B4-BE49-F238E27FC236}">
                <a16:creationId xmlns:a16="http://schemas.microsoft.com/office/drawing/2014/main" id="{E14BDE3D-F85E-41E8-A0B1-ACAE41E17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46" y="4931618"/>
            <a:ext cx="1138336" cy="113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7621734" cy="444197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Alfa Networks AWUS036NHA 802.11 b/g/n Adapter</a:t>
            </a:r>
          </a:p>
          <a:p>
            <a:r>
              <a:rPr lang="en-US" dirty="0" err="1"/>
              <a:t>Ralink</a:t>
            </a:r>
            <a:r>
              <a:rPr lang="en-US" dirty="0"/>
              <a:t> USB </a:t>
            </a:r>
            <a:r>
              <a:rPr lang="en-US" dirty="0" err="1"/>
              <a:t>WiFi</a:t>
            </a:r>
            <a:r>
              <a:rPr lang="en-US" dirty="0"/>
              <a:t> RT5370</a:t>
            </a:r>
          </a:p>
          <a:p>
            <a:r>
              <a:rPr lang="en-US" dirty="0"/>
              <a:t>Microsoft 1663 USB Gigabit Ethernet Adapter</a:t>
            </a:r>
          </a:p>
          <a:p>
            <a:r>
              <a:rPr lang="en-US" dirty="0"/>
              <a:t>KY-QF9700 100 MB Ethernet Adapter</a:t>
            </a:r>
          </a:p>
          <a:p>
            <a:r>
              <a:rPr lang="en-US" dirty="0" err="1"/>
              <a:t>Rii</a:t>
            </a:r>
            <a:r>
              <a:rPr lang="en-US" dirty="0"/>
              <a:t> Mini x1 Wireless Micro Keyboard/Touchpad</a:t>
            </a:r>
          </a:p>
          <a:p>
            <a:r>
              <a:rPr lang="en-US" dirty="0"/>
              <a:t>CRU MJ-3 Mouse </a:t>
            </a:r>
            <a:r>
              <a:rPr lang="en-US" dirty="0" err="1"/>
              <a:t>Jiggler</a:t>
            </a:r>
            <a:endParaRPr lang="en-US" dirty="0"/>
          </a:p>
          <a:p>
            <a:r>
              <a:rPr lang="en-US" dirty="0"/>
              <a:t>AWS IOT Dash Button</a:t>
            </a:r>
          </a:p>
          <a:p>
            <a:r>
              <a:rPr lang="en-US" dirty="0"/>
              <a:t>RTL-SDR Blog R820T2 RTL2832U SMA SDR</a:t>
            </a:r>
          </a:p>
          <a:p>
            <a:r>
              <a:rPr lang="en-US" dirty="0" err="1"/>
              <a:t>NooElec</a:t>
            </a:r>
            <a:r>
              <a:rPr lang="en-US" dirty="0"/>
              <a:t> RTL-SDR R820T RTL2832U</a:t>
            </a:r>
          </a:p>
          <a:p>
            <a:r>
              <a:rPr lang="en-US" dirty="0" err="1"/>
              <a:t>HamItUp</a:t>
            </a:r>
            <a:r>
              <a:rPr lang="en-US" dirty="0"/>
              <a:t> RF +7 dBm Upconverter</a:t>
            </a:r>
          </a:p>
          <a:p>
            <a:r>
              <a:rPr lang="en-US" dirty="0"/>
              <a:t>Hak5 LAN Turtle</a:t>
            </a:r>
          </a:p>
          <a:p>
            <a:r>
              <a:rPr lang="en-US" dirty="0" err="1"/>
              <a:t>HooToo</a:t>
            </a:r>
            <a:r>
              <a:rPr lang="en-US" dirty="0"/>
              <a:t> HT-TM05 Wireless N Travel Router/Bridge/10400 </a:t>
            </a:r>
            <a:r>
              <a:rPr lang="en-US" dirty="0" err="1"/>
              <a:t>mAh</a:t>
            </a:r>
            <a:r>
              <a:rPr lang="en-US" dirty="0"/>
              <a:t> Battery</a:t>
            </a:r>
          </a:p>
          <a:p>
            <a:r>
              <a:rPr lang="en-US" dirty="0"/>
              <a:t>3x Raspberry Pi Zero W (</a:t>
            </a:r>
            <a:r>
              <a:rPr lang="en-US" dirty="0" err="1"/>
              <a:t>PoisonTaps</a:t>
            </a:r>
            <a:r>
              <a:rPr lang="en-US" dirty="0"/>
              <a:t>)</a:t>
            </a:r>
          </a:p>
          <a:p>
            <a:r>
              <a:rPr lang="en-US" dirty="0" err="1"/>
              <a:t>Plugable</a:t>
            </a:r>
            <a:r>
              <a:rPr lang="en-US" dirty="0"/>
              <a:t> USB-BT4LE Bluetooth 4 LE adapter</a:t>
            </a:r>
          </a:p>
          <a:p>
            <a:r>
              <a:rPr lang="en-US" dirty="0"/>
              <a:t>Spare Google Fi and Ting Wireless SIM cards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6" name="Picture 4" descr="https://cdn.shopify.com/s/files/1/0071/3772/products/awus036nha-ant-cable_1024x.jpg?v=1514395079">
            <a:extLst>
              <a:ext uri="{FF2B5EF4-FFF2-40B4-BE49-F238E27FC236}">
                <a16:creationId xmlns:a16="http://schemas.microsoft.com/office/drawing/2014/main" id="{69591AFF-4E3B-42CE-B138-D0EE9893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994" y="928394"/>
            <a:ext cx="1138335" cy="113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.ebayimg.com/images/g/9doAAOSwOhVZrTbi/s-l300.jpg">
            <a:extLst>
              <a:ext uri="{FF2B5EF4-FFF2-40B4-BE49-F238E27FC236}">
                <a16:creationId xmlns:a16="http://schemas.microsoft.com/office/drawing/2014/main" id="{BA916350-8171-49B5-9950-C481B4504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659" y="923731"/>
            <a:ext cx="1138336" cy="113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.ebayimg.com/images/g/3QMAAOSwPCVYAR2w/s-l300.jpg">
            <a:extLst>
              <a:ext uri="{FF2B5EF4-FFF2-40B4-BE49-F238E27FC236}">
                <a16:creationId xmlns:a16="http://schemas.microsoft.com/office/drawing/2014/main" id="{563A0949-F478-4289-A302-7FFC2B0BE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994" y="2062067"/>
            <a:ext cx="2286001" cy="151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FE56DF-7968-4A56-8C3F-8BF030227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2982" y="3592834"/>
            <a:ext cx="2296013" cy="1287076"/>
          </a:xfrm>
          <a:prstGeom prst="rect">
            <a:avLst/>
          </a:prstGeom>
        </p:spPr>
      </p:pic>
      <p:pic>
        <p:nvPicPr>
          <p:cNvPr id="3082" name="Picture 10" descr="https://manofmany.com/wp-content/uploads/2016/06/Amazon_feature.jpg">
            <a:extLst>
              <a:ext uri="{FF2B5EF4-FFF2-40B4-BE49-F238E27FC236}">
                <a16:creationId xmlns:a16="http://schemas.microsoft.com/office/drawing/2014/main" id="{180C7EBF-A825-44D9-B312-2597E95A0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982" y="4894296"/>
            <a:ext cx="2296013" cy="153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images-na.ssl-images-amazon.com/images/I/71Hrs7B6%2BBL._SX466_.jpg">
            <a:extLst>
              <a:ext uri="{FF2B5EF4-FFF2-40B4-BE49-F238E27FC236}">
                <a16:creationId xmlns:a16="http://schemas.microsoft.com/office/drawing/2014/main" id="{E9614E8E-D717-4631-B3BA-A11777131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47" y="923731"/>
            <a:ext cx="1138335" cy="113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images-na.ssl-images-amazon.com/images/I/81bA9eTr2pL._SX466_.jpg">
            <a:extLst>
              <a:ext uri="{FF2B5EF4-FFF2-40B4-BE49-F238E27FC236}">
                <a16:creationId xmlns:a16="http://schemas.microsoft.com/office/drawing/2014/main" id="{F86AF11A-3AF3-40D5-A72D-F5D1345D8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640" y="2062066"/>
            <a:ext cx="1138335" cy="113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i.ebayimg.com/images/g/~8gAAOSwDNdV3LJi/s-l300.jpg">
            <a:extLst>
              <a:ext uri="{FF2B5EF4-FFF2-40B4-BE49-F238E27FC236}">
                <a16:creationId xmlns:a16="http://schemas.microsoft.com/office/drawing/2014/main" id="{6C70659F-31C8-40BC-B08F-887D7DFA7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137" y="3175142"/>
            <a:ext cx="1138335" cy="113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2.bp.blogspot.com/-SXr4RvNmtzg/WGy95dM6wlI/AAAAAAAABzI/bY4tm2cAx5YDunMnwpck87GO8NY3c_FZwCLcB/s1600/lanturtle2.jpeg">
            <a:extLst>
              <a:ext uri="{FF2B5EF4-FFF2-40B4-BE49-F238E27FC236}">
                <a16:creationId xmlns:a16="http://schemas.microsoft.com/office/drawing/2014/main" id="{425C4FAB-5D37-4005-A8EF-E296A82AA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46" y="4313477"/>
            <a:ext cx="1130825" cy="63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Image result for raspberry pi zero">
            <a:extLst>
              <a:ext uri="{FF2B5EF4-FFF2-40B4-BE49-F238E27FC236}">
                <a16:creationId xmlns:a16="http://schemas.microsoft.com/office/drawing/2014/main" id="{0553EEDE-AAF6-48D3-85FD-C2BEEC050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135" y="5949685"/>
            <a:ext cx="1138336" cy="88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1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23755-D7AE-411D-A757-CD30E453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</a:t>
            </a:r>
            <a:br>
              <a:rPr lang="en-US" dirty="0"/>
            </a:br>
            <a:r>
              <a:rPr lang="en-US" dirty="0"/>
              <a:t>hacking things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77639-1292-4ED6-A8C0-516C59F93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Talking to software hidden inside hardware</a:t>
            </a:r>
          </a:p>
        </p:txBody>
      </p:sp>
    </p:spTree>
    <p:extLst>
      <p:ext uri="{BB962C8B-B14F-4D97-AF65-F5344CB8AC3E}">
        <p14:creationId xmlns:p14="http://schemas.microsoft.com/office/powerpoint/2010/main" val="3153735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s://cdn-shop.adafruit.com/1200x900/2312-05.jpg">
            <a:extLst>
              <a:ext uri="{FF2B5EF4-FFF2-40B4-BE49-F238E27FC236}">
                <a16:creationId xmlns:a16="http://schemas.microsoft.com/office/drawing/2014/main" id="{EFAE849A-AA8F-49FC-83D9-D615B2CA9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126" y="929652"/>
            <a:ext cx="3754418" cy="281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hacking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Phone magnifying lens</a:t>
            </a:r>
          </a:p>
          <a:p>
            <a:r>
              <a:rPr lang="en-US" dirty="0"/>
              <a:t>USB to TTL Serial Cable</a:t>
            </a:r>
          </a:p>
          <a:p>
            <a:r>
              <a:rPr lang="en-US" dirty="0" err="1"/>
              <a:t>Salae</a:t>
            </a:r>
            <a:r>
              <a:rPr lang="en-US" dirty="0"/>
              <a:t> Logic 4 (4 Channel Logic Analyzer)</a:t>
            </a:r>
          </a:p>
          <a:p>
            <a:r>
              <a:rPr lang="en-US" dirty="0"/>
              <a:t>Grand Idea Studio </a:t>
            </a:r>
            <a:r>
              <a:rPr lang="en-US" dirty="0" err="1"/>
              <a:t>JTAGulator</a:t>
            </a:r>
            <a:endParaRPr lang="en-US" dirty="0"/>
          </a:p>
          <a:p>
            <a:r>
              <a:rPr lang="en-US" dirty="0" err="1"/>
              <a:t>Sparkfun</a:t>
            </a:r>
            <a:r>
              <a:rPr lang="en-US" dirty="0"/>
              <a:t>/Dangerous Prototypes </a:t>
            </a:r>
            <a:r>
              <a:rPr lang="en-US" dirty="0" err="1"/>
              <a:t>BusPirate</a:t>
            </a:r>
            <a:endParaRPr lang="en-US" dirty="0"/>
          </a:p>
          <a:p>
            <a:r>
              <a:rPr lang="en-US" dirty="0"/>
              <a:t>Various alligator clips</a:t>
            </a:r>
          </a:p>
          <a:p>
            <a:endParaRPr lang="en-US" dirty="0"/>
          </a:p>
        </p:txBody>
      </p:sp>
      <p:pic>
        <p:nvPicPr>
          <p:cNvPr id="7170" name="Picture 2" descr="https://i0.wp.com/thezinx.com/wp-content/uploads/easy-macro-lens.jpg?fit=620%2C2000">
            <a:extLst>
              <a:ext uri="{FF2B5EF4-FFF2-40B4-BE49-F238E27FC236}">
                <a16:creationId xmlns:a16="http://schemas.microsoft.com/office/drawing/2014/main" id="{76B43FC8-F928-40D1-AFE1-FF895F9E0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9999" r="67062" b="57840"/>
          <a:stretch/>
        </p:blipFill>
        <p:spPr bwMode="auto">
          <a:xfrm>
            <a:off x="6834691" y="2478552"/>
            <a:ext cx="1312434" cy="12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cdn-shop.adafruit.com/1200x900/954-02.jpg">
            <a:extLst>
              <a:ext uri="{FF2B5EF4-FFF2-40B4-BE49-F238E27FC236}">
                <a16:creationId xmlns:a16="http://schemas.microsoft.com/office/drawing/2014/main" id="{9B337DA1-0F1C-4761-9042-1E893144B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t="14936" r="3056" b="9245"/>
          <a:stretch/>
        </p:blipFill>
        <p:spPr bwMode="auto">
          <a:xfrm>
            <a:off x="6834692" y="3721871"/>
            <a:ext cx="5066852" cy="313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cdn.shopify.com/s/files/1/0735/0383/products/1550-01_1024x1024.jpeg?v=1519182334">
            <a:extLst>
              <a:ext uri="{FF2B5EF4-FFF2-40B4-BE49-F238E27FC236}">
                <a16:creationId xmlns:a16="http://schemas.microsoft.com/office/drawing/2014/main" id="{930AA888-FC61-428C-9253-882DA62AB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" t="23843" r="2077" b="26118"/>
          <a:stretch/>
        </p:blipFill>
        <p:spPr bwMode="auto">
          <a:xfrm>
            <a:off x="1767839" y="4860069"/>
            <a:ext cx="5066852" cy="199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tatics3.seeedstudio.com/product/Bus%20Pirate%20v3.6interface_01.jpg">
            <a:extLst>
              <a:ext uri="{FF2B5EF4-FFF2-40B4-BE49-F238E27FC236}">
                <a16:creationId xmlns:a16="http://schemas.microsoft.com/office/drawing/2014/main" id="{3ACB2D2E-926D-458D-860E-F5A3B15CD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" t="13913" r="5899" b="12514"/>
          <a:stretch/>
        </p:blipFill>
        <p:spPr bwMode="auto">
          <a:xfrm>
            <a:off x="5695140" y="986419"/>
            <a:ext cx="2451985" cy="149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92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BBC09-A829-4E68-8795-24DA287BF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359045" cy="4064627"/>
          </a:xfrm>
        </p:spPr>
        <p:txBody>
          <a:bodyPr/>
          <a:lstStyle/>
          <a:p>
            <a:r>
              <a:rPr lang="en-US" dirty="0"/>
              <a:t>entertainment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1EA66-40B5-4A9C-AD30-F2839D5BD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Stakeouts can get boring</a:t>
            </a:r>
          </a:p>
        </p:txBody>
      </p:sp>
    </p:spTree>
    <p:extLst>
      <p:ext uri="{BB962C8B-B14F-4D97-AF65-F5344CB8AC3E}">
        <p14:creationId xmlns:p14="http://schemas.microsoft.com/office/powerpoint/2010/main" val="3182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Chromecast</a:t>
            </a:r>
          </a:p>
          <a:p>
            <a:r>
              <a:rPr lang="en-US" dirty="0"/>
              <a:t>Nintendo Switch</a:t>
            </a:r>
          </a:p>
          <a:p>
            <a:r>
              <a:rPr lang="en-US" dirty="0" err="1"/>
              <a:t>NextThingCo</a:t>
            </a:r>
            <a:r>
              <a:rPr lang="en-US" dirty="0"/>
              <a:t> C.H.I.P.</a:t>
            </a:r>
          </a:p>
          <a:p>
            <a:r>
              <a:rPr lang="en-US" dirty="0"/>
              <a:t>Amazon Kindle Paperwhite (6” </a:t>
            </a:r>
            <a:r>
              <a:rPr lang="en-US" dirty="0" err="1"/>
              <a:t>WiFi</a:t>
            </a:r>
            <a:r>
              <a:rPr lang="en-US" dirty="0"/>
              <a:t>)</a:t>
            </a:r>
          </a:p>
          <a:p>
            <a:r>
              <a:rPr lang="en-US" dirty="0"/>
              <a:t>Universal kickstand</a:t>
            </a:r>
          </a:p>
          <a:p>
            <a:r>
              <a:rPr lang="en-US" dirty="0"/>
              <a:t>Slide presenter/laser pointer</a:t>
            </a:r>
          </a:p>
          <a:p>
            <a:r>
              <a:rPr lang="en-US" dirty="0"/>
              <a:t>D10 and D12 (for much random)</a:t>
            </a:r>
          </a:p>
        </p:txBody>
      </p:sp>
      <p:pic>
        <p:nvPicPr>
          <p:cNvPr id="8194" name="Picture 2" descr="https://pisces.bbystatic.com/image2/BestBuy_US/images/products/4397/4397400_sd.jpg;maxHeight=640;maxWidth=550">
            <a:extLst>
              <a:ext uri="{FF2B5EF4-FFF2-40B4-BE49-F238E27FC236}">
                <a16:creationId xmlns:a16="http://schemas.microsoft.com/office/drawing/2014/main" id="{0FA4B78C-7CB5-46C5-9BA0-6ADA55AF2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111" y="1128451"/>
            <a:ext cx="1742550" cy="217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images-na.ssl-images-amazon.com/images/I/616y1qzHetL._SL1000_.jpg">
            <a:extLst>
              <a:ext uri="{FF2B5EF4-FFF2-40B4-BE49-F238E27FC236}">
                <a16:creationId xmlns:a16="http://schemas.microsoft.com/office/drawing/2014/main" id="{B2D02F62-6363-4857-8B59-3BBCA611C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215" y="3210368"/>
            <a:ext cx="3647632" cy="364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mages.bit-tech.net/content_images/2016/10/next-thing-co-chip-and-pocketchip-review/chip-2b.jpg">
            <a:extLst>
              <a:ext uri="{FF2B5EF4-FFF2-40B4-BE49-F238E27FC236}">
                <a16:creationId xmlns:a16="http://schemas.microsoft.com/office/drawing/2014/main" id="{38B8D6EF-C29D-431C-A18F-B604BD0B6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22706" b="5575"/>
          <a:stretch/>
        </p:blipFill>
        <p:spPr bwMode="auto">
          <a:xfrm>
            <a:off x="7757095" y="1128451"/>
            <a:ext cx="2398016" cy="217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cdn.vox-cdn.com/thumbor/QI9PQ1Jm7S6ZwfWRa9LbHEdQdEs=/0x0:2040x1360/1200x800/filters:focal(857x517:1183x843)/cdn.vox-cdn.com/uploads/chorus_image/image/58528329/akrales_171025_2091_0010.0.jpg">
            <a:extLst>
              <a:ext uri="{FF2B5EF4-FFF2-40B4-BE49-F238E27FC236}">
                <a16:creationId xmlns:a16="http://schemas.microsoft.com/office/drawing/2014/main" id="{D8A365BC-AE29-4745-A5BF-71D5F109B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847" y="4980790"/>
            <a:ext cx="2815814" cy="187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5102BE-61B3-45E9-9D72-8DBBD54D01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1790" y="3325802"/>
            <a:ext cx="2315871" cy="1654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2EC326-9A07-4920-8088-27E60990B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5650" y="1128450"/>
            <a:ext cx="1831445" cy="2173940"/>
          </a:xfrm>
          <a:prstGeom prst="rect">
            <a:avLst/>
          </a:prstGeom>
        </p:spPr>
      </p:pic>
      <p:pic>
        <p:nvPicPr>
          <p:cNvPr id="8202" name="Picture 10" descr="http://www.cynorpg.com/Cyno's%20Role-Play/Cyno%27s%20Dice/images/10-Sided%20Die.png">
            <a:extLst>
              <a:ext uri="{FF2B5EF4-FFF2-40B4-BE49-F238E27FC236}">
                <a16:creationId xmlns:a16="http://schemas.microsoft.com/office/drawing/2014/main" id="{40EA10DB-5D23-4D54-9F85-44661054E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8" y="5349169"/>
            <a:ext cx="1483173" cy="136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images-na.ssl-images-amazon.com/images/I/51CWS02p-QL._SX342_.jpg">
            <a:extLst>
              <a:ext uri="{FF2B5EF4-FFF2-40B4-BE49-F238E27FC236}">
                <a16:creationId xmlns:a16="http://schemas.microsoft.com/office/drawing/2014/main" id="{982EC30B-74B6-457B-8A93-7D475945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61" y="5349169"/>
            <a:ext cx="1495711" cy="150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98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BBC09-A829-4E68-8795-24DA287BF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359045" cy="4064627"/>
          </a:xfrm>
        </p:spPr>
        <p:txBody>
          <a:bodyPr/>
          <a:lstStyle/>
          <a:p>
            <a:r>
              <a:rPr lang="en-US" dirty="0"/>
              <a:t>Trading faces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1EA66-40B5-4A9C-AD30-F2839D5BD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…Or stickers</a:t>
            </a:r>
          </a:p>
          <a:p>
            <a:r>
              <a:rPr lang="en-US" dirty="0"/>
              <a:t>    …Or identities</a:t>
            </a:r>
          </a:p>
        </p:txBody>
      </p:sp>
    </p:spTree>
    <p:extLst>
      <p:ext uri="{BB962C8B-B14F-4D97-AF65-F5344CB8AC3E}">
        <p14:creationId xmlns:p14="http://schemas.microsoft.com/office/powerpoint/2010/main" val="4145925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9DDEC9-1873-4553-B083-10E147DEB6E5}"/>
              </a:ext>
            </a:extLst>
          </p:cNvPr>
          <p:cNvSpPr/>
          <p:nvPr/>
        </p:nvSpPr>
        <p:spPr>
          <a:xfrm>
            <a:off x="5816301" y="3824346"/>
            <a:ext cx="6096066" cy="303365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Brian Mork</a:t>
            </a:r>
          </a:p>
          <a:p>
            <a:pPr algn="ctr"/>
            <a:r>
              <a:rPr lang="en-US" dirty="0"/>
              <a:t>CISO</a:t>
            </a:r>
          </a:p>
          <a:p>
            <a:pPr algn="ctr"/>
            <a:r>
              <a:rPr lang="en-US" dirty="0"/>
              <a:t>Celanese</a:t>
            </a:r>
          </a:p>
          <a:p>
            <a:pPr algn="ctr"/>
            <a:r>
              <a:rPr lang="en-US" dirty="0"/>
              <a:t>]-[</a:t>
            </a:r>
            <a:r>
              <a:rPr lang="en-US" dirty="0" err="1"/>
              <a:t>ermit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(math problem to find phone number)</a:t>
            </a:r>
          </a:p>
          <a:p>
            <a:pPr algn="ctr"/>
            <a:r>
              <a:rPr lang="en-US" dirty="0"/>
              <a:t>(sed approach to find email)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9B7F67-D7B2-44A6-9284-E43E7320B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/>
          <a:lstStyle/>
          <a:p>
            <a:r>
              <a:rPr lang="en-US" dirty="0"/>
              <a:t>Trading 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87E3-84E7-4AC4-926F-B80500DC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Blank RFID chips/badges</a:t>
            </a:r>
          </a:p>
          <a:p>
            <a:r>
              <a:rPr lang="en-US" dirty="0"/>
              <a:t>Hermit stickers</a:t>
            </a:r>
          </a:p>
          <a:p>
            <a:r>
              <a:rPr lang="en-US" dirty="0"/>
              <a:t>Conference business cards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71EEC1-9D13-47E3-8737-3D1CE92F1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3891889"/>
            <a:ext cx="2403882" cy="2399187"/>
          </a:xfrm>
          <a:prstGeom prst="rect">
            <a:avLst/>
          </a:prstGeom>
        </p:spPr>
      </p:pic>
      <p:pic>
        <p:nvPicPr>
          <p:cNvPr id="9220" name="Picture 4" descr="https://5.imimg.com/data5/OD/FF/MY-2228593/pvc-rfid-125khz-em-thick-blank-proximity-card-with-printed-250x250.jpg">
            <a:extLst>
              <a:ext uri="{FF2B5EF4-FFF2-40B4-BE49-F238E27FC236}">
                <a16:creationId xmlns:a16="http://schemas.microsoft.com/office/drawing/2014/main" id="{A4AB636A-6D19-4FAF-9938-A6FC5BF6F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45" y="65240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59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BBC09-A829-4E68-8795-24DA287BF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359045" cy="4064627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1EA66-40B5-4A9C-AD30-F2839D5BD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If [</a:t>
            </a:r>
            <a:r>
              <a:rPr lang="en-US" dirty="0" err="1"/>
              <a:t>questions.length</a:t>
            </a:r>
            <a:r>
              <a:rPr lang="en-US" dirty="0"/>
              <a:t>() != 0]; then</a:t>
            </a:r>
          </a:p>
          <a:p>
            <a:r>
              <a:rPr lang="en-US" dirty="0"/>
              <a:t>  for each q in questions[] send a;</a:t>
            </a:r>
          </a:p>
          <a:p>
            <a:r>
              <a:rPr lang="en-US" dirty="0"/>
              <a:t>End if</a:t>
            </a:r>
          </a:p>
        </p:txBody>
      </p:sp>
    </p:spTree>
    <p:extLst>
      <p:ext uri="{BB962C8B-B14F-4D97-AF65-F5344CB8AC3E}">
        <p14:creationId xmlns:p14="http://schemas.microsoft.com/office/powerpoint/2010/main" val="310940478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669</TotalTime>
  <Words>598</Words>
  <Application>Microsoft Office PowerPoint</Application>
  <PresentationFormat>Widescreen</PresentationFormat>
  <Paragraphs>116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Gill Sans MT</vt:lpstr>
      <vt:lpstr>Impact</vt:lpstr>
      <vt:lpstr>Wingdings</vt:lpstr>
      <vt:lpstr>Badge</vt:lpstr>
      <vt:lpstr>Bckpck</vt:lpstr>
      <vt:lpstr>… or put another way …</vt:lpstr>
      <vt:lpstr>Going places</vt:lpstr>
      <vt:lpstr>Backpack &amp; Kit</vt:lpstr>
      <vt:lpstr>Backpack &amp; Kit</vt:lpstr>
      <vt:lpstr>Adapters</vt:lpstr>
      <vt:lpstr>Adapters</vt:lpstr>
      <vt:lpstr>Physical security</vt:lpstr>
      <vt:lpstr>Physical security</vt:lpstr>
      <vt:lpstr>Data Things</vt:lpstr>
      <vt:lpstr>Data things</vt:lpstr>
      <vt:lpstr>Communication things</vt:lpstr>
      <vt:lpstr>Communication Things</vt:lpstr>
      <vt:lpstr>Hardware hacking things</vt:lpstr>
      <vt:lpstr>Hardware hacking things</vt:lpstr>
      <vt:lpstr>entertainment</vt:lpstr>
      <vt:lpstr>entertainment</vt:lpstr>
      <vt:lpstr>Trading faces</vt:lpstr>
      <vt:lpstr>Trading faces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Bckpck</dc:title>
  <dc:creator>Hermit</dc:creator>
  <cp:lastModifiedBy>Brian Mork</cp:lastModifiedBy>
  <cp:revision>24</cp:revision>
  <dcterms:created xsi:type="dcterms:W3CDTF">2018-05-22T16:41:42Z</dcterms:created>
  <dcterms:modified xsi:type="dcterms:W3CDTF">2018-07-22T18:41:14Z</dcterms:modified>
</cp:coreProperties>
</file>